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92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38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131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18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6048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67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61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4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9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3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7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4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0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5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91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A165-3957-4AD4-8952-D5A62A458AB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DB5154-D7DF-4584-9920-ECCF1A1F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8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1600"/>
            <a:ext cx="9144000" cy="3403599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Детский телефон Доверия как инструмент </a:t>
            </a:r>
            <a:br>
              <a:rPr lang="ru-RU" sz="4400" dirty="0"/>
            </a:br>
            <a:r>
              <a:rPr lang="ru-RU" sz="4400" b="1" dirty="0"/>
              <a:t>предупреждения конфликтов в детской и подростковой среде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Пономарева Сарьяна Сергеевна</a:t>
            </a:r>
          </a:p>
          <a:p>
            <a:r>
              <a:rPr lang="ru-RU" dirty="0"/>
              <a:t>Педагог-психолог МБУ «Центр психолого-педагогического, медицинского и социального сопровождения» </a:t>
            </a:r>
            <a:r>
              <a:rPr lang="ru-RU" dirty="0" err="1"/>
              <a:t>г.Перми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0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3300" y="2015440"/>
            <a:ext cx="9715500" cy="4552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Уважаемые родители!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Если Вы чувствуете, что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74980" algn="l"/>
              </a:tabLs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Ваш ребенок изменился,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Вы часто сердитесь на него,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никто Вас не поддерживает,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проблемы кажутся неразрешимыми,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на сердце очень тяжело и надо поговорить,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звоните на  Телефон доверия для детей и подростков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«ПЕРЕМЕНА» 8-800-3000-122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57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4800" y="2413338"/>
            <a:ext cx="92583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8-800-3000-122</a:t>
            </a:r>
          </a:p>
          <a:p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сновные запросы обращений касаются темы отношений: общение, дружба, любовь, знакомство, конфликты. Эти проблемы занимают (21%). В их числе: взаимоотношения со сверстниками и переживание ребенком/подростком состояния  влюбленности (по 10,5%). Есть обращения по поводу   детско-родительских конфликтов (5%).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135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500" y="2300238"/>
            <a:ext cx="10464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8-800-3000-122</a:t>
            </a:r>
          </a:p>
          <a:p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Кризисные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звонки составляют 6%  от общего количества. </a:t>
            </a:r>
          </a:p>
          <a:p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41% таких обращений касаются жестокого обращения в семье</a:t>
            </a:r>
          </a:p>
          <a:p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20% -  </a:t>
            </a:r>
            <a:r>
              <a:rPr lang="ru-RU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(насилие в среде сверстников)</a:t>
            </a:r>
          </a:p>
          <a:p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23% кризисных звонков касались детско-родительских отношений (развод родителей, потеря одного их родителей, рождение </a:t>
            </a:r>
            <a:r>
              <a:rPr lang="ru-RU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сиблинга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т.п.)</a:t>
            </a:r>
          </a:p>
          <a:p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суицида (мысли, планы, попытки) прозвучала в 16% кризисных обращений.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887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500" y="1720840"/>
            <a:ext cx="9893300" cy="462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8-800-3000-122</a:t>
            </a:r>
          </a:p>
          <a:p>
            <a:pPr algn="just" hangingPunct="0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ециалистами ДТД в кризисных случаях осуществляется ряд мероприятий, направленных на снятие эмоционального напряжения: оказывается психологическая поддержка, прилагаются усилия для пролонгации контакта и мотивации звонящего к диалогу, проводится исследование необходимости работы, выходящей за рамки дистанционного консультирования или организуется вмешательство уполномоченных органов.  </a:t>
            </a:r>
          </a:p>
        </p:txBody>
      </p:sp>
    </p:spTree>
    <p:extLst>
      <p:ext uri="{BB962C8B-B14F-4D97-AF65-F5344CB8AC3E}">
        <p14:creationId xmlns:p14="http://schemas.microsoft.com/office/powerpoint/2010/main" val="407683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7300" y="2690336"/>
            <a:ext cx="947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8-800-3000-122</a:t>
            </a:r>
          </a:p>
          <a:p>
            <a:r>
              <a:rPr lang="ru-RU" sz="36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Анонимно, конфиденциально.</a:t>
            </a:r>
          </a:p>
          <a:p>
            <a:r>
              <a:rPr lang="ru-RU" sz="36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Номер телефона не определяется</a:t>
            </a:r>
          </a:p>
          <a:p>
            <a:r>
              <a:rPr lang="ru-RU" sz="36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Разговор не записывается.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3446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8400" y="1305342"/>
            <a:ext cx="95377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8-800-3000-122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год распространяется более 10000  единиц рекламной продукции. 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Специалистами ДТД осуществляются 2 рекламных акции в месяц, в ходе которых каждый ребенок школы прослушивает информацию о телефоне доверия и получает рекламный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флайер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того, организуются «точечные» выходы в школы по необходимости.</a:t>
            </a:r>
          </a:p>
        </p:txBody>
      </p:sp>
    </p:spTree>
    <p:extLst>
      <p:ext uri="{BB962C8B-B14F-4D97-AF65-F5344CB8AC3E}">
        <p14:creationId xmlns:p14="http://schemas.microsoft.com/office/powerpoint/2010/main" val="72675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7300" y="2344088"/>
            <a:ext cx="9753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  <a:tabLst>
                <a:tab pos="265430" algn="l"/>
              </a:tabLst>
            </a:pPr>
            <a:r>
              <a:rPr lang="ru-RU" sz="24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 доверия дает возможность человеку, переживающему какие-либо трудности, </a:t>
            </a:r>
            <a:r>
              <a:rPr lang="ru-RU" sz="2400" b="1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получить поддержку, </a:t>
            </a:r>
            <a:r>
              <a:rPr lang="ru-RU" sz="24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быть понятым и принятым, разобраться в сложной для него ситуации в более спокойной обстановке и решиться на конкретные шаги.</a:t>
            </a:r>
            <a:endParaRPr lang="ru-RU" sz="2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6500" y="2344088"/>
            <a:ext cx="98425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92100">
              <a:lnSpc>
                <a:spcPct val="150000"/>
              </a:lnSpc>
              <a:tabLst>
                <a:tab pos="41148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8-800-3000-122</a:t>
            </a:r>
          </a:p>
          <a:p>
            <a:pPr marL="228600" indent="-292100">
              <a:lnSpc>
                <a:spcPct val="150000"/>
              </a:lnSpc>
              <a:spcAft>
                <a:spcPts val="0"/>
              </a:spcAft>
              <a:tabLst>
                <a:tab pos="411480" algn="l"/>
              </a:tabLst>
            </a:pPr>
            <a:r>
              <a:rPr lang="ru-RU" sz="24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 доверия </a:t>
            </a:r>
            <a:r>
              <a:rPr lang="ru-RU" sz="2400" b="1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 для каждого человека. </a:t>
            </a:r>
            <a:r>
              <a:rPr lang="ru-RU" sz="24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важен возраст, национальность, состояние здоровья звонящего. Основная идея </a:t>
            </a:r>
            <a:r>
              <a:rPr lang="ru-RU" sz="2400" i="1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состоит</a:t>
            </a:r>
            <a:r>
              <a:rPr lang="ru-RU" sz="24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том, что любой человек имеет право быть принятым, выслушанным </a:t>
            </a:r>
            <a:r>
              <a:rPr lang="ru-RU" sz="2400" b="1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получить помощь.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9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1900" y="2759586"/>
            <a:ext cx="975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100"/>
              <a:buFont typeface="Symbol" panose="05050102010706020507" pitchFamily="18" charset="2"/>
              <a:buChar char="-"/>
              <a:tabLst>
                <a:tab pos="387350" algn="l"/>
              </a:tabLst>
            </a:pPr>
            <a:r>
              <a:rPr lang="ru-RU" sz="28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может поделиться с консультантом телефона доверия </a:t>
            </a:r>
            <a:r>
              <a:rPr lang="ru-RU" sz="2800" b="1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любой беспокоящей его проблемой, </a:t>
            </a:r>
            <a:r>
              <a:rPr lang="ru-RU" sz="28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 той, которую сложно обсудить с друзьями и знакомыми.</a:t>
            </a:r>
            <a:endParaRPr lang="ru-RU" sz="28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103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387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Детский телефон Доверия как инструмент  предупреждения конфликтов в детской и подростковой среде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телефон Доверия как инструмент  предупреждения конфликтов в детской и подростковой среде</dc:title>
  <dc:creator>user</dc:creator>
  <cp:lastModifiedBy>Марина Верхоланцева</cp:lastModifiedBy>
  <cp:revision>4</cp:revision>
  <dcterms:created xsi:type="dcterms:W3CDTF">2024-04-10T05:33:18Z</dcterms:created>
  <dcterms:modified xsi:type="dcterms:W3CDTF">2024-04-16T04:13:11Z</dcterms:modified>
</cp:coreProperties>
</file>